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31" autoAdjust="0"/>
    <p:restoredTop sz="94660"/>
  </p:normalViewPr>
  <p:slideViewPr>
    <p:cSldViewPr snapToGrid="0">
      <p:cViewPr varScale="1">
        <p:scale>
          <a:sx n="78" d="100"/>
          <a:sy n="78" d="100"/>
        </p:scale>
        <p:origin x="-73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pPr algn="r" eaLnBrk="1" latinLnBrk="0" hangingPunct="1"/>
            <a:fld id="{96652B35-718D-4E28-AFEB-B694A3B357E8}" type="slidenum">
              <a:rPr kumimoji="0" lang="en-US" smtClean="0"/>
              <a:pPr algn="r" eaLnBrk="1" latinLnBrk="0" hangingPunct="1"/>
              <a:t>‹#›</a:t>
            </a:fld>
            <a:endParaRPr kumimoji="0"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l" eaLnBrk="1" latinLnBrk="0" hangingPunct="1"/>
            <a:fld id="{C3F416CD-67A3-4CF0-A210-F6AF31AC147F}" type="datetimeFigureOut">
              <a:rPr lang="en-US" smtClean="0"/>
              <a:pPr algn="l" eaLnBrk="1" latinLnBrk="0" hangingPunct="1"/>
              <a:t>11/27/2017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r" eaLnBrk="1" latinLnBrk="0" hangingPunct="1"/>
            <a:fld id="{96652B35-718D-4E28-AFEB-B694A3B357E8}" type="slidenum">
              <a:rPr kumimoji="0" lang="en-US" smtClean="0"/>
              <a:pPr algn="r" eaLnBrk="1" latinLnBrk="0" hangingPunct="1"/>
              <a:t>‹#›</a:t>
            </a:fld>
            <a:endParaRPr kumimoji="0"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3F416CD-67A3-4CF0-A210-F6AF31AC147F}" type="datetimeFigureOut">
              <a:rPr lang="en-US" smtClean="0"/>
              <a:pPr eaLnBrk="1" latinLnBrk="0" hangingPunct="1"/>
              <a:t>11/27/2017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pPr algn="l" eaLnBrk="1" latinLnBrk="0" hangingPunct="1"/>
            <a:fld id="{C3F416CD-67A3-4CF0-A210-F6AF31AC147F}" type="datetimeFigureOut">
              <a:rPr lang="en-US" smtClean="0"/>
              <a:pPr algn="l" eaLnBrk="1" latinLnBrk="0" hangingPunct="1"/>
              <a:t>11/27/2017</a:t>
            </a:fld>
            <a:endParaRPr lang="en-US" sz="800" dirty="0">
              <a:solidFill>
                <a:schemeClr val="accent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pPr algn="r" eaLnBrk="1" latinLnBrk="0" hangingPunct="1"/>
            <a:endParaRPr kumimoji="0" lang="en-US" sz="800" dirty="0">
              <a:solidFill>
                <a:schemeClr val="accent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pPr algn="r" eaLnBrk="1" latinLnBrk="0" hangingPunct="1"/>
            <a:fld id="{96652B35-718D-4E28-AFEB-B694A3B357E8}" type="slidenum">
              <a:rPr kumimoji="0" lang="en-US" smtClean="0"/>
              <a:pPr algn="r" eaLnBrk="1" latinLnBrk="0" hangingPunct="1"/>
              <a:t>‹#›</a:t>
            </a:fld>
            <a:endParaRPr kumimoji="0" lang="en-US" sz="18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Burger Joint Billing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DCIT50 Project</a:t>
            </a:r>
            <a:endParaRPr lang="en-US" dirty="0"/>
          </a:p>
          <a:p>
            <a:r>
              <a:rPr lang="en-US" dirty="0" err="1" smtClean="0"/>
              <a:t>Bencito</a:t>
            </a:r>
            <a:r>
              <a:rPr lang="en-US" dirty="0" smtClean="0"/>
              <a:t>, Gem Ryan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5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gembencito\Desktop\s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5440" y="827379"/>
            <a:ext cx="3327236" cy="5573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541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" y="248920"/>
            <a:ext cx="8229600" cy="726440"/>
          </a:xfrm>
        </p:spPr>
        <p:txBody>
          <a:bodyPr>
            <a:normAutofit/>
          </a:bodyPr>
          <a:lstStyle/>
          <a:p>
            <a:r>
              <a:rPr lang="en-US" dirty="0" smtClean="0"/>
              <a:t>Source Code</a:t>
            </a:r>
            <a:endParaRPr lang="en-PH" dirty="0"/>
          </a:p>
        </p:txBody>
      </p:sp>
      <p:pic>
        <p:nvPicPr>
          <p:cNvPr id="10242" name="Picture 2" descr="C:\Users\gembencito\Desktop\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" y="1038225"/>
            <a:ext cx="9002713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368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gembencito\Desktop\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8" y="752475"/>
            <a:ext cx="9012237" cy="535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856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gembencito\Desktop\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766763"/>
            <a:ext cx="8983663" cy="53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546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gembencito\Desktop\0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" y="752475"/>
            <a:ext cx="8964613" cy="535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579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:\Users\gembencito\Desktop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762000"/>
            <a:ext cx="8983663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177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gembencito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742950"/>
            <a:ext cx="9040813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18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:\Users\gembencito\Desktop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5" y="742950"/>
            <a:ext cx="9021763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858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 descr="C:\Users\gembencito\Desktop\4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8" y="728663"/>
            <a:ext cx="9050337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655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 descr="C:\Users\gembencito\Desktop\5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723900"/>
            <a:ext cx="8983663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810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79" y="295011"/>
            <a:ext cx="8229600" cy="1066800"/>
          </a:xfrm>
        </p:spPr>
        <p:txBody>
          <a:bodyPr/>
          <a:lstStyle/>
          <a:p>
            <a:r>
              <a:rPr lang="en-US" dirty="0" smtClean="0"/>
              <a:t>Screenshots</a:t>
            </a:r>
            <a:endParaRPr lang="en-PH" dirty="0"/>
          </a:p>
        </p:txBody>
      </p:sp>
      <p:pic>
        <p:nvPicPr>
          <p:cNvPr id="1026" name="Picture 2" descr="C:\Users\gembencito\Desktop\0.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741" y="1182625"/>
            <a:ext cx="6081359" cy="542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96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:\Users\gembencito\Desktop\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3" y="762000"/>
            <a:ext cx="8993187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384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C:\Users\gembencito\Desktop\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8" y="757238"/>
            <a:ext cx="9012237" cy="534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813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 descr="C:\Users\gembencito\Desktop\8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5" y="747713"/>
            <a:ext cx="9021763" cy="536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679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C:\Users\gembencito\Desktop\9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5" y="757238"/>
            <a:ext cx="9021763" cy="534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583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:\Users\gembencito\Desktop\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8" y="733425"/>
            <a:ext cx="9012237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897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C:\Users\gembencito\Desktop\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8" y="738188"/>
            <a:ext cx="9012237" cy="538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973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C:\Users\gembencito\Desktop\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3" y="757238"/>
            <a:ext cx="8955087" cy="534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318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gembencito\Desktop\0.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3" y="904875"/>
            <a:ext cx="7088187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3931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gembencito\Desktop\0.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0113"/>
            <a:ext cx="7059613" cy="505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369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gembencito\Desktop\0.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3" y="914400"/>
            <a:ext cx="7088187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390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gembencito\Desktop\0.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350" y="895350"/>
            <a:ext cx="7097713" cy="50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61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gembencito\Desktop\0.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09638"/>
            <a:ext cx="7059613" cy="503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53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gembencito\Desktop\0.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919163"/>
            <a:ext cx="7059613" cy="501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718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gembencito\Desktop\0.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3" y="904875"/>
            <a:ext cx="7088187" cy="504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008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41</TotalTime>
  <Words>13</Words>
  <Application>Microsoft Office PowerPoint</Application>
  <PresentationFormat>On-screen Show (4:3)</PresentationFormat>
  <Paragraphs>6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Urban</vt:lpstr>
      <vt:lpstr>Burger Joint Billing System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Bencito</dc:creator>
  <cp:lastModifiedBy>Bencito</cp:lastModifiedBy>
  <cp:revision>5</cp:revision>
  <dcterms:created xsi:type="dcterms:W3CDTF">2014-09-16T21:41:14Z</dcterms:created>
  <dcterms:modified xsi:type="dcterms:W3CDTF">2017-11-27T13:57:40Z</dcterms:modified>
</cp:coreProperties>
</file>

<file path=docProps/thumbnail.jpeg>
</file>